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1" r:id="rId9"/>
    <p:sldId id="262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500404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61117"/>
            <a:ext cx="4139952" cy="349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6067" y="0"/>
            <a:ext cx="4467933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93204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27584" y="1052736"/>
            <a:ext cx="784887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Стихийные </a:t>
            </a:r>
          </a:p>
          <a:p>
            <a:pPr algn="ctr"/>
            <a:r>
              <a:rPr lang="ru-RU" sz="9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природные явления</a:t>
            </a:r>
            <a:endParaRPr lang="ru-RU" sz="9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5988" y="0"/>
            <a:ext cx="46680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2209800"/>
            <a:ext cx="6819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340085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084168" cy="4563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80313"/>
            <a:ext cx="5220072" cy="3477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3694" y="0"/>
            <a:ext cx="4790306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01836" cy="3607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501008"/>
            <a:ext cx="5035488" cy="335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9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77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912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"/>
            <a:ext cx="3810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 работа</dc:creator>
  <cp:lastModifiedBy>Дьяченко Иван</cp:lastModifiedBy>
  <cp:revision>7</cp:revision>
  <dcterms:created xsi:type="dcterms:W3CDTF">2011-05-26T11:38:59Z</dcterms:created>
  <dcterms:modified xsi:type="dcterms:W3CDTF">2011-05-26T13:31:15Z</dcterms:modified>
</cp:coreProperties>
</file>