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Иван работа\Desktop\классный час\2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305474">
            <a:off x="1555763" y="2337153"/>
            <a:ext cx="6012160" cy="3539430"/>
          </a:xfrm>
          <a:prstGeom prst="rect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за горами и лесами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Живут волшебники сейчас,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Они приходят в школу с вами,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Вернее, чуть пораньше вас. 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Метет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 снег, шуршит ли осень,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Срывая желтую листву,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Учителя с собой приносят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щедро дарят нам весну…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Иван работа\Desktop\классный час\1_s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948264" cy="685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F:\ШКОЛА\ФОТО\фото школа!\DSC_0010DSCччсчсччсчсчс_00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8170">
            <a:off x="0" y="1916832"/>
            <a:ext cx="910752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КОЛА\ФОТО\фото школа!\DSC_0001DSC_000вкекекекеаап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12" y="404664"/>
            <a:ext cx="882138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268087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8768" t="16424" r="18673" b="10839"/>
          <a:stretch>
            <a:fillRect/>
          </a:stretch>
        </p:blipFill>
        <p:spPr bwMode="auto">
          <a:xfrm>
            <a:off x="2051720" y="404664"/>
            <a:ext cx="21370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00808"/>
            <a:ext cx="1958340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492896"/>
            <a:ext cx="1760400" cy="26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0219" y="4905164"/>
            <a:ext cx="2603781" cy="195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5085184"/>
            <a:ext cx="284438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804" y="260648"/>
            <a:ext cx="39991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цвета кроме черного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764704"/>
            <a:ext cx="1742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88640"/>
            <a:ext cx="2808782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Дьяченко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Васильевич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016324">
            <a:off x="1147856" y="1854511"/>
            <a:ext cx="161268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147466">
            <a:off x="3146354" y="1584599"/>
            <a:ext cx="2528384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Третьякова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Юрьевна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140968"/>
            <a:ext cx="27894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068960"/>
            <a:ext cx="401206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Шабуня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Александровна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581128"/>
            <a:ext cx="137845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4869160"/>
            <a:ext cx="335745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Фоминых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Михайловна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Иван работа\Desktop\IMG_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95748"/>
            <a:ext cx="2329904" cy="2429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Расписание уроков на 2 сентября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492896"/>
            <a:ext cx="3384376" cy="37444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1)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вмва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2)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3)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4)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5)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6)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Расписание уроков на 2 сентября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работа</dc:creator>
  <cp:lastModifiedBy>Дьяченко Иван</cp:lastModifiedBy>
  <cp:revision>12</cp:revision>
  <dcterms:created xsi:type="dcterms:W3CDTF">2011-08-29T14:34:04Z</dcterms:created>
  <dcterms:modified xsi:type="dcterms:W3CDTF">2011-08-30T16:56:03Z</dcterms:modified>
</cp:coreProperties>
</file>