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76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Капля-путешественница.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473200"/>
          </a:xfrm>
        </p:spPr>
        <p:txBody>
          <a:bodyPr/>
          <a:lstStyle/>
          <a:p>
            <a:r>
              <a:rPr lang="ru-RU" dirty="0" smtClean="0"/>
              <a:t>6 «А» класс </a:t>
            </a:r>
            <a:r>
              <a:rPr lang="ru-RU" dirty="0" err="1" smtClean="0"/>
              <a:t>Репещук</a:t>
            </a:r>
            <a:r>
              <a:rPr lang="ru-RU" dirty="0" smtClean="0"/>
              <a:t> Анастасия</a:t>
            </a:r>
          </a:p>
          <a:p>
            <a:r>
              <a:rPr lang="ru-RU" dirty="0" smtClean="0"/>
              <a:t>Колывань 2011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1793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0638029">
            <a:off x="583962" y="215269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-Ох, как холодно !</a:t>
            </a:r>
          </a:p>
          <a:p>
            <a:pPr marL="0" indent="0">
              <a:buNone/>
            </a:pPr>
            <a:r>
              <a:rPr lang="ru-RU" dirty="0" smtClean="0"/>
              <a:t>-Мы летим над теми краями, где очень холодно.</a:t>
            </a:r>
          </a:p>
          <a:p>
            <a:pPr marL="0" indent="0">
              <a:buNone/>
            </a:pPr>
            <a:r>
              <a:rPr lang="ru-RU" dirty="0" smtClean="0"/>
              <a:t>И белое красивое облако заплакало ранняя на землю пушистые мягкие кристаллики снега. </a:t>
            </a:r>
          </a:p>
          <a:p>
            <a:pPr marL="0" indent="0" algn="just">
              <a:buNone/>
            </a:pPr>
            <a:r>
              <a:rPr lang="ru-RU" dirty="0" smtClean="0"/>
              <a:t>А капельке и её спутницам повезло . Ветер-Ветровей  подул и отнес нашу путешественницу, где было намного теплее.  Где из облака пролился дождь напоив землю, пополнив реку и озеро пресной </a:t>
            </a:r>
          </a:p>
          <a:p>
            <a:pPr marL="0" indent="0">
              <a:buNone/>
            </a:pPr>
            <a:r>
              <a:rPr lang="ru-RU" dirty="0" smtClean="0"/>
              <a:t>водой.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6045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12776"/>
            <a:ext cx="7618413" cy="487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553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951335">
            <a:off x="653985" y="3295263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Когда шел дождь , наша Капелька вместе с другими каплями , на перегонки неслись к Реке . И от этого шел ливень . Гремели гром и молнии .каплям было страшно , и они </a:t>
            </a:r>
            <a:r>
              <a:rPr lang="ru-RU" dirty="0"/>
              <a:t>быстрее и </a:t>
            </a:r>
            <a:r>
              <a:rPr lang="ru-RU" dirty="0" smtClean="0"/>
              <a:t>быстрее неслись к Реке.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371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663637">
            <a:off x="1017774" y="2379394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Через некотрое время капелька плыла по бурной реке. И мечтала скорее попасть домой, В Мировой </a:t>
            </a:r>
            <a:r>
              <a:rPr lang="ru-RU" dirty="0"/>
              <a:t>О</a:t>
            </a:r>
            <a:r>
              <a:rPr lang="ru-RU" dirty="0" smtClean="0"/>
              <a:t>кеан . Она больше не испарялась , а плыла поглубже и всё время спешила домой с другими каплями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432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69674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4211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Капля мечтала о своей маленькой школе , о своих друзьях, о родителях-каплях которые скучали по ней . Она попросила Речку 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-Пожалуйста ,Речка неси нас быстрее! Я так хочу домой Мировой Океан!</a:t>
            </a:r>
          </a:p>
          <a:p>
            <a:pPr marL="0" indent="0" algn="just">
              <a:buNone/>
            </a:pPr>
            <a:r>
              <a:rPr lang="ru-RU" dirty="0" smtClean="0"/>
              <a:t>Речка согласилась и потекла так быстро что люди выбегали из нее, боясь быть унесенными.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9630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684328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43317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Наконец Капелька приплыла домой . Радости родителей-капель не было предела ! Дома все веселились , пели ,танцевали ! </a:t>
            </a:r>
          </a:p>
          <a:p>
            <a:pPr marL="0" indent="0">
              <a:buNone/>
            </a:pPr>
            <a:r>
              <a:rPr lang="ru-RU" dirty="0" smtClean="0"/>
              <a:t>А в своей школе Капелька рассказала свою историю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5872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408712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9536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865537">
            <a:off x="506548" y="2427575"/>
            <a:ext cx="7408333" cy="3450696"/>
          </a:xfrm>
        </p:spPr>
        <p:txBody>
          <a:bodyPr/>
          <a:lstStyle/>
          <a:p>
            <a:pPr algn="just"/>
            <a:r>
              <a:rPr lang="ru-RU" dirty="0" smtClean="0"/>
              <a:t>-Молодец Капелька !-Похвалил учитель!-Ты стала на год старше , чуть   взрослее потому , что прошла Круговорот Воды в Природе ! </a:t>
            </a:r>
            <a:r>
              <a:rPr lang="ru-RU" dirty="0"/>
              <a:t>В</a:t>
            </a:r>
            <a:r>
              <a:rPr lang="ru-RU" dirty="0" smtClean="0"/>
              <a:t>едь все капли проходят через это много-много миллионов лет! И мы совершаем его каждый год!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920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Жила себе капелька воды в Мировом Океане , и горя не знала . Играла с другими капельками и ниочем не думала  . Пела , плясала ,училась в своей маленькой школе . Но однажды………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72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хвалили Капельку , поздравляли ее ! А она поняла , что такое Круговорот Воды в Природе !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 smtClean="0"/>
              <a:t>А Вы ?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0233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9120211" cy="6643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02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 !!!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186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04">
            <a:off x="2195736" y="476672"/>
            <a:ext cx="4464495" cy="5904656"/>
          </a:xfrm>
        </p:spPr>
      </p:pic>
    </p:spTree>
    <p:extLst>
      <p:ext uri="{BB962C8B-B14F-4D97-AF65-F5344CB8AC3E}">
        <p14:creationId xmlns="" xmlns:p14="http://schemas.microsoft.com/office/powerpoint/2010/main" val="385469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368151">
            <a:off x="990780" y="215885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……….	В этот день было жарко. Капельке очень захотелось посмотреть на мир. Но родители</a:t>
            </a:r>
          </a:p>
          <a:p>
            <a:pPr marL="0" indent="0" algn="just">
              <a:buNone/>
            </a:pPr>
            <a:r>
              <a:rPr lang="ru-RU" dirty="0" smtClean="0"/>
              <a:t>Ей запретили отправиться в путешествие .Как все</a:t>
            </a:r>
          </a:p>
          <a:p>
            <a:pPr marL="0" indent="0">
              <a:buNone/>
            </a:pPr>
            <a:r>
              <a:rPr lang="ru-RU" dirty="0" smtClean="0"/>
              <a:t>Непослушные дети поплыла она на поверхность</a:t>
            </a:r>
          </a:p>
          <a:p>
            <a:pPr marL="0" indent="0">
              <a:buNone/>
            </a:pPr>
            <a:r>
              <a:rPr lang="ru-RU" dirty="0" smtClean="0"/>
              <a:t>Мирового Океана, где под действием солнечного</a:t>
            </a:r>
          </a:p>
          <a:p>
            <a:pPr marL="0" indent="0">
              <a:buNone/>
            </a:pPr>
            <a:r>
              <a:rPr lang="ru-RU" dirty="0" smtClean="0"/>
              <a:t>Тепла наша капелька и её подруги стали испаряться</a:t>
            </a:r>
          </a:p>
          <a:p>
            <a:pPr marL="0" indent="0">
              <a:buNone/>
            </a:pPr>
            <a:r>
              <a:rPr lang="ru-RU" dirty="0" smtClean="0"/>
              <a:t>Взлетая вверх.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3231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-О-йо-йой!!!!-испугалась Капелька.</a:t>
            </a:r>
          </a:p>
          <a:p>
            <a:pPr marL="0" indent="0">
              <a:buNone/>
            </a:pPr>
            <a:r>
              <a:rPr lang="ru-RU" dirty="0" smtClean="0"/>
              <a:t>-Не беспокойся , мы испаряемся и летим к Солнцу!!!</a:t>
            </a:r>
          </a:p>
          <a:p>
            <a:pPr marL="0" indent="0">
              <a:buNone/>
            </a:pPr>
            <a:r>
              <a:rPr lang="ru-RU" dirty="0" smtClean="0"/>
              <a:t>-А за чем мы летим?-спросила она соседку.</a:t>
            </a:r>
          </a:p>
          <a:p>
            <a:pPr marL="0" indent="0" algn="just">
              <a:buNone/>
            </a:pPr>
            <a:r>
              <a:rPr lang="ru-RU" dirty="0" smtClean="0"/>
              <a:t>-Чтобы капли собрались в облако и поили Землю!!Сейчас ты все узнаешь ! Снимай соляную шубку , и полетели-и-и-и-и!!!!-раздалось где-то вдалеке!!!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599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2484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123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912768" cy="42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98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 Как здорово!!!! Я становлюсь все меньше и меньше, а чем выше я взлетаю становиться все холоднее и холоднее. Я превращаюсь в кристаллик льда. Мои подружки капельки и я маленький кристаллик образуем красивое белое облако.!- В это мгновение подул Ветер-Ветровей. Красивое белое облако  полетело над прекрасной Землёй, путешествуя над полями, горами , лесами…..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118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51">
            <a:off x="847017" y="2072607"/>
            <a:ext cx="741682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9689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271</TotalTime>
  <Words>449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Капля-путешественница.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Капля-путешественница, или круговорот воды в природе.</dc:title>
  <cp:lastModifiedBy>Дьяченко Иван</cp:lastModifiedBy>
  <cp:revision>28</cp:revision>
  <dcterms:modified xsi:type="dcterms:W3CDTF">2012-03-25T15:06:01Z</dcterms:modified>
</cp:coreProperties>
</file>