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66" r:id="rId10"/>
    <p:sldId id="25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leepzine.com/wp-content/uploads/2007/11/overwor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832648" cy="575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387975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Дорогая, мы убиваем детей!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Рисунок 6" descr="http://menobr.ru/image.ashx?mode=image&amp;maxwidth=400&amp;maxheight=400&amp;id=14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64" y="1268760"/>
            <a:ext cx="8967936" cy="448396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754742"/>
            <a:ext cx="914400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Рис. 4.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Диаграмма "Темы сообщений, поступивших на линию помощи"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adysfera.ru/wp-content/uploads/2010/11/den-bez-kom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23528" y="-5854"/>
            <a:ext cx="8496944" cy="667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Всё, в ваших руках!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_jhf-7wU76qc/TBIh9W5nw0I/AAAAAAAAAeI/TburkPOK12M/s1600/game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5702" y="5345832"/>
            <a:ext cx="268829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Причины </a:t>
            </a:r>
            <a:r>
              <a:rPr lang="ru-RU" sz="3600" b="1" dirty="0" smtClean="0"/>
              <a:t>компьютерной </a:t>
            </a:r>
            <a:r>
              <a:rPr lang="ru-RU" sz="3600" b="1" dirty="0" smtClean="0"/>
              <a:t>зависимости: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40060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Недостаток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общения со сверстниками и значимыми для ребенка людьми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Недостаток внимания со стороны родителей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Неуверенность в себе и своих силах, застенчивость, комплексы и трудности в общении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Желание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 быть «как все» его сверстники, следовать за их увлечениями, не отставать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у ребенка увлечений или хобби, любых других привязанностей, не связанных с компьютером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компьютерной зависимости ребенка часто связывают с особенностями воспитания и отношениями в семье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tvetin.ru/uploads/posts/1313075788_themwif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555776" cy="214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Опасности компьютерной </a:t>
            </a:r>
            <a:r>
              <a:rPr lang="ru-RU" b="1" dirty="0" smtClean="0">
                <a:solidFill>
                  <a:schemeClr val="bg1"/>
                </a:solidFill>
              </a:rPr>
              <a:t>зависимости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Компьютер становится мощным стимулом и главным объектом для общения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 первых порах компьютер может компенсировать ребенку дефицит общения, затем это общение может стать не нужным вовсе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процессе игр, или нахождения в интернете ребенок теряет контроль за временем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Ребенок может проявлять агрессию, в случае лишения его доступа к компьютерным играм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Вседозволенность и простота достижения цели в играх может повлиять на уверенность ребенка, что и в реальной жизни все так же просто и можно «заново начать» игру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Из-за пренебрежительного отношения к еде может возникать недостаточность витаминов и минералов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igitalparenting.files.wordpress.com/2010/12/cute-boy-playing-video-games-compu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02611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игр, и их опасность, начиная с самой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932857"/>
            <a:ext cx="5987008" cy="49251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Самыми </a:t>
            </a:r>
            <a:r>
              <a:rPr lang="ru-RU" dirty="0" smtClean="0"/>
              <a:t>опасными считаются ролевые Игры с видом «из глаз» компьютерного героя.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 </a:t>
            </a:r>
            <a:r>
              <a:rPr lang="ru-RU" dirty="0" smtClean="0"/>
              <a:t>менее опасны игры с видом извне на «своего» компьютерного героя. Стратегические игры, «руководительские» менее опасны, но могут здорово втянуть ребенка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Далее следуют </a:t>
            </a:r>
            <a:r>
              <a:rPr lang="ru-RU" dirty="0" err="1" smtClean="0"/>
              <a:t>неролевые</a:t>
            </a:r>
            <a:r>
              <a:rPr lang="ru-RU" dirty="0" smtClean="0"/>
              <a:t> игры: аркады, головоломки, игры на быстроту реакции, азартные игры.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gromani.siteedit.org/images/untitled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in-world-games.ucoz.ru/_nw/5/79983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prochlapa.cz/uploads/606x404/wp-content/uploads/2010/12/vybrali-jsme-nejlepsi-hry-roku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058" y="4258038"/>
            <a:ext cx="3899942" cy="259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img.webme.com/pic/s/smelo/02frustratedwo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4139951" cy="347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thedailystar.net/rising/2011/01/02/sp%2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459009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" descr="http://menobr.ru/image.ashx?mode=image&amp;maxwidth=400&amp;maxheight=400&amp;id=147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08912" cy="352983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755576" y="5517232"/>
            <a:ext cx="7272808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Рис. 1.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Диаграмма "Что сообщают о себе школьники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профиле социальной сети"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4" descr="http://menobr.ru/image.ashx?mode=image&amp;maxwidth=400&amp;maxheight=400&amp;id=147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19256" cy="453650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1560" y="5085184"/>
            <a:ext cx="7776864" cy="14157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Рис. 2.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Диаграмма "Как часто дети сталкиваются 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буллингом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 descr="http://menobr.ru/image.ashx?mode=image&amp;maxwidth=400&amp;maxheight=400&amp;id=14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89842" cy="3933056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805264"/>
            <a:ext cx="91440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Рис. 3.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Диаграмма "В каких ситуациях дети подвергаются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буллингу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Дорогая, мы убиваем детей! </vt:lpstr>
      <vt:lpstr>Причины компьютерной зависимости:</vt:lpstr>
      <vt:lpstr>Опасности компьютерной зависимости</vt:lpstr>
      <vt:lpstr>Типы игр, и их опасность, начиная с самой высокой</vt:lpstr>
      <vt:lpstr>Слайд 5</vt:lpstr>
      <vt:lpstr>Слайд 6</vt:lpstr>
      <vt:lpstr>Слайд 7</vt:lpstr>
      <vt:lpstr>Слайд 8</vt:lpstr>
      <vt:lpstr>Слайд 9</vt:lpstr>
      <vt:lpstr>Слайд 10</vt:lpstr>
      <vt:lpstr>Всё, в ваших руках!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работа</dc:creator>
  <cp:lastModifiedBy>Дьяченко Иван</cp:lastModifiedBy>
  <cp:revision>7</cp:revision>
  <dcterms:created xsi:type="dcterms:W3CDTF">2012-01-16T14:13:15Z</dcterms:created>
  <dcterms:modified xsi:type="dcterms:W3CDTF">2012-01-16T15:19:50Z</dcterms:modified>
</cp:coreProperties>
</file>